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y Chance" initials="EC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30"/>
  </p:normalViewPr>
  <p:slideViewPr>
    <p:cSldViewPr snapToGrid="0" snapToObjects="1">
      <p:cViewPr varScale="1">
        <p:scale>
          <a:sx n="87" d="100"/>
          <a:sy n="87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7T18:26:04.596" idx="1">
    <p:pos x="6081" y="2545"/>
    <p:text>make sure link gets inserted</p:text>
    <p:extLst mod="1"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7T18:30:05.431" idx="2">
    <p:pos x="6814" y="1349"/>
    <p:text>Insert links to libraries/docs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7T18:34:53.249" idx="4">
    <p:pos x="10" y="10"/>
    <p:text>Add picture of CSE admin panel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601CD-865E-4D44-AB77-9116FB34FAFE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E05FF-9C32-DC4C-800D-5E4E1D73A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0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</a:t>
            </a:r>
            <a:r>
              <a:rPr lang="en-US" dirty="0" err="1"/>
              <a:t>google_search</a:t>
            </a:r>
            <a:r>
              <a:rPr lang="en-US" dirty="0"/>
              <a:t>() function, line 25, and for loop at line 35 where function is called.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to create BS object, and the “</a:t>
            </a:r>
            <a:r>
              <a:rPr lang="en-US" dirty="0" err="1"/>
              <a:t>find_all</a:t>
            </a:r>
            <a:r>
              <a:rPr lang="en-US" dirty="0"/>
              <a:t>()”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4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1191A-62C3-3C4E-A329-499B1C030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1006" r="2" b="178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002C0-B15A-B34A-8901-563045437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/>
              <a:t>PYTHON FOR OSINT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26153-E0C0-9240-934C-73F2EDBA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/>
              <a:t>Automating your </a:t>
            </a:r>
            <a:r>
              <a:rPr lang="en-US" dirty="0" err="1"/>
              <a:t>osint</a:t>
            </a:r>
            <a:r>
              <a:rPr lang="en-US" dirty="0"/>
              <a:t> collection using python libraries</a:t>
            </a:r>
          </a:p>
          <a:p>
            <a:r>
              <a:rPr lang="en-US" dirty="0"/>
              <a:t>By </a:t>
            </a:r>
            <a:r>
              <a:rPr lang="en-US" dirty="0" err="1"/>
              <a:t>emily</a:t>
            </a:r>
            <a:r>
              <a:rPr lang="en-US" dirty="0"/>
              <a:t> chance and </a:t>
            </a:r>
            <a:r>
              <a:rPr lang="en-US" dirty="0" err="1"/>
              <a:t>Ayelet</a:t>
            </a:r>
            <a:r>
              <a:rPr lang="en-US" dirty="0"/>
              <a:t> Glaser</a:t>
            </a:r>
          </a:p>
        </p:txBody>
      </p:sp>
    </p:spTree>
    <p:extLst>
      <p:ext uri="{BB962C8B-B14F-4D97-AF65-F5344CB8AC3E}">
        <p14:creationId xmlns:p14="http://schemas.microsoft.com/office/powerpoint/2010/main" val="117794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F0CE9-65D6-924F-91FA-979ED94B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95300"/>
            <a:ext cx="11226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59F0-D04D-B248-9378-F9AB2FC1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Google Cloud Language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C0794-170F-D649-A4EE-0716C87AB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created using the same account as the CSE API.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Installed via pip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google-cloud-language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you a JSON file containing your credentials, which must be exported to your environment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GOOGLE_APPLICATION_CREDENTIALS=‘credential-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doc.json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Allows for analysis of documents to find entities, sentiment, and sentiment about 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There is a cost to the API calls, but as with the CSE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api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, creating new accounts will get you $300 credit.</a:t>
            </a:r>
          </a:p>
        </p:txBody>
      </p:sp>
    </p:spTree>
    <p:extLst>
      <p:ext uri="{BB962C8B-B14F-4D97-AF65-F5344CB8AC3E}">
        <p14:creationId xmlns:p14="http://schemas.microsoft.com/office/powerpoint/2010/main" val="282633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376DEC-E3A1-2845-90DE-20ADB7FC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90" y="0"/>
            <a:ext cx="7388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1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0E5A-FFB5-AF43-8C49-C53CFFCD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FuzzyWuzzy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4E1D-E78E-AC4C-BC56-CF988E695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to compare for similarities between words or phrases. </a:t>
            </a:r>
          </a:p>
          <a:p>
            <a:r>
              <a:rPr lang="en-US" dirty="0"/>
              <a:t>Can be used to identify keywords in a page that may have been misspelled, etc. </a:t>
            </a:r>
          </a:p>
          <a:p>
            <a:r>
              <a:rPr lang="en-US" dirty="0"/>
              <a:t>Uses </a:t>
            </a:r>
            <a:r>
              <a:rPr lang="en-US" b="1" dirty="0" err="1"/>
              <a:t>Levenshtein</a:t>
            </a:r>
            <a:r>
              <a:rPr lang="en-US" b="1" dirty="0"/>
              <a:t> distance </a:t>
            </a:r>
            <a:r>
              <a:rPr lang="en-US" dirty="0"/>
              <a:t>to compare words or phrases. </a:t>
            </a:r>
            <a:endParaRPr lang="en-US" b="1" dirty="0"/>
          </a:p>
          <a:p>
            <a:pPr lvl="1"/>
            <a:r>
              <a:rPr lang="en-US" sz="1200" b="1" dirty="0" err="1"/>
              <a:t>Levenshtein</a:t>
            </a:r>
            <a:r>
              <a:rPr lang="en-US" sz="1200" b="1" dirty="0"/>
              <a:t> distance</a:t>
            </a:r>
            <a:r>
              <a:rPr lang="en-US" sz="1200" dirty="0"/>
              <a:t> is a string metric for measuring the difference between two sequences. Informally, the </a:t>
            </a:r>
            <a:r>
              <a:rPr lang="en-US" sz="1200" dirty="0" err="1"/>
              <a:t>Levenshtein</a:t>
            </a:r>
            <a:r>
              <a:rPr lang="en-US" sz="1200" dirty="0"/>
              <a:t> distance between two words is the minimum number of single-character edits (insertions, deletions or substitutions) required to change one word into the other.</a:t>
            </a:r>
          </a:p>
          <a:p>
            <a:r>
              <a:rPr lang="en-US" dirty="0"/>
              <a:t>Installed via pip: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fuzzywuzzy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[speedup]</a:t>
            </a:r>
          </a:p>
        </p:txBody>
      </p:sp>
    </p:spTree>
    <p:extLst>
      <p:ext uri="{BB962C8B-B14F-4D97-AF65-F5344CB8AC3E}">
        <p14:creationId xmlns:p14="http://schemas.microsoft.com/office/powerpoint/2010/main" val="334524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A6ED5-A673-1C4C-BB0F-1CDAC824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82" y="0"/>
            <a:ext cx="6140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9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F58C-C227-7648-91B9-85079251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EBDD-0DD7-6042-8DFB-4351C632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Emulates a web browser. </a:t>
            </a:r>
          </a:p>
          <a:p>
            <a:r>
              <a:rPr lang="en-US" dirty="0"/>
              <a:t>Can be used to do things like log into websites. </a:t>
            </a:r>
          </a:p>
          <a:p>
            <a:r>
              <a:rPr lang="en-US" dirty="0"/>
              <a:t>Allows you to use different browsers, including headless chrome. </a:t>
            </a:r>
          </a:p>
          <a:p>
            <a:r>
              <a:rPr lang="en-US" dirty="0"/>
              <a:t>Installed via pip: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selenium. </a:t>
            </a:r>
          </a:p>
          <a:p>
            <a:r>
              <a:rPr lang="en-US" dirty="0">
                <a:cs typeface="Courier New" panose="02070309020205020404" pitchFamily="49" charset="0"/>
              </a:rPr>
              <a:t>Can be passed credentials to log into websites, handle cookies, and take screenshots. </a:t>
            </a:r>
          </a:p>
        </p:txBody>
      </p:sp>
    </p:spTree>
    <p:extLst>
      <p:ext uri="{BB962C8B-B14F-4D97-AF65-F5344CB8AC3E}">
        <p14:creationId xmlns:p14="http://schemas.microsoft.com/office/powerpoint/2010/main" val="323584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3E1EEE-8D6C-094A-85ED-4D93C38C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67" y="0"/>
            <a:ext cx="876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3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E78-450E-1B4B-9911-A40AB565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D5F01-D5F7-AD42-AF40-22BD2C17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Xonitor</a:t>
            </a:r>
            <a:r>
              <a:rPr lang="en-US" dirty="0"/>
              <a:t> (re-written from the original by </a:t>
            </a:r>
            <a:r>
              <a:rPr lang="en-US" dirty="0" err="1"/>
              <a:t>Ayelet</a:t>
            </a:r>
            <a:r>
              <a:rPr lang="en-US" dirty="0"/>
              <a:t>) combines elements of the first four libraries (Selenium support for logging in to sites and screenshotting results to be added). </a:t>
            </a:r>
          </a:p>
          <a:p>
            <a:r>
              <a:rPr lang="en-US" dirty="0"/>
              <a:t>Allows input of keywords and websites to search. </a:t>
            </a:r>
          </a:p>
          <a:p>
            <a:r>
              <a:rPr lang="en-US" dirty="0"/>
              <a:t>Uses CSE to find results, Cloud Language API get entity sentiments, and keyword weighting to come up with a priority score. </a:t>
            </a:r>
          </a:p>
          <a:p>
            <a:r>
              <a:rPr lang="en-US" dirty="0"/>
              <a:t>Can be used to monitor results and prioritize them based on keyword concentration and the various entities.</a:t>
            </a:r>
          </a:p>
          <a:p>
            <a:r>
              <a:rPr lang="en-US" dirty="0"/>
              <a:t>Run as </a:t>
            </a:r>
            <a:r>
              <a:rPr lang="en-US" dirty="0" err="1"/>
              <a:t>cron</a:t>
            </a:r>
            <a:r>
              <a:rPr lang="en-US" dirty="0"/>
              <a:t> job to monitor results consistently. </a:t>
            </a:r>
          </a:p>
          <a:p>
            <a:r>
              <a:rPr lang="en-US" dirty="0"/>
              <a:t>Open Sourced at (repo 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1226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28360C-0D52-314A-847D-4DA7ED48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11" y="2809240"/>
            <a:ext cx="2653949" cy="115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45F19-6921-D046-9A89-B7BFBEFD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30" y="2809240"/>
            <a:ext cx="3241210" cy="2061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6B5903-0C5F-5F42-815B-839E6B35CC6E}"/>
              </a:ext>
            </a:extLst>
          </p:cNvPr>
          <p:cNvSpPr txBox="1"/>
          <p:nvPr/>
        </p:nvSpPr>
        <p:spPr>
          <a:xfrm>
            <a:off x="3489960" y="2275324"/>
            <a:ext cx="89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keys.txt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27B69-C887-C140-9F76-D54884C70689}"/>
              </a:ext>
            </a:extLst>
          </p:cNvPr>
          <p:cNvSpPr txBox="1"/>
          <p:nvPr/>
        </p:nvSpPr>
        <p:spPr>
          <a:xfrm>
            <a:off x="6918960" y="2275324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sites.txt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92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3EA8BA-944A-5340-B70A-7F5958D4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57150"/>
            <a:ext cx="11506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4E90-067E-6D4B-A09E-A9EC7AA9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About Emily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7D473-3312-C647-B274-D7E0DF35B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r>
              <a:rPr lang="en-US" dirty="0"/>
              <a:t>OSINT consultant in the Los Angeles Area</a:t>
            </a:r>
          </a:p>
          <a:p>
            <a:r>
              <a:rPr lang="en-US" dirty="0"/>
              <a:t>Specializes in doing threat assessments and other OSINT gathering for SMBs and private clients</a:t>
            </a:r>
          </a:p>
          <a:p>
            <a:r>
              <a:rPr lang="en-US" dirty="0"/>
              <a:t>Self-taught python developer</a:t>
            </a:r>
          </a:p>
          <a:p>
            <a:r>
              <a:rPr lang="en-US" dirty="0"/>
              <a:t>Defcon562 member </a:t>
            </a:r>
          </a:p>
          <a:p>
            <a:r>
              <a:rPr lang="en-US" dirty="0"/>
              <a:t>Can be found on Twitter at @</a:t>
            </a:r>
            <a:r>
              <a:rPr lang="en-US" dirty="0" err="1"/>
              <a:t>g_solaria</a:t>
            </a:r>
            <a:endParaRPr lang="en-US" dirty="0"/>
          </a:p>
          <a:p>
            <a:r>
              <a:rPr lang="en-US" dirty="0"/>
              <a:t>Probably a bit too obsessed with dogs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6ACCD-2AFA-E04E-B3A0-A660C7559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6" r="-5" b="14342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3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0B3F2A2-A128-2E4A-81F5-BAA1DDFF5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1" r="6037" b="-4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06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6D4B06-E6B5-4D48-A7CA-EAAF0D03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160"/>
            <a:ext cx="12192000" cy="351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C2AC9-62B4-E14A-B7EF-37061BFC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5529"/>
            <a:ext cx="12192000" cy="12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06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ABC7-2887-8344-B2BC-59DEA81E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Potential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DE17-7B25-8F4A-96B8-D5D40D5E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2842887"/>
          </a:xfrm>
        </p:spPr>
        <p:txBody>
          <a:bodyPr/>
          <a:lstStyle/>
          <a:p>
            <a:r>
              <a:rPr lang="en-US" dirty="0"/>
              <a:t>Monitor the online sentiment about product, person, event.</a:t>
            </a:r>
          </a:p>
          <a:p>
            <a:r>
              <a:rPr lang="en-US" dirty="0"/>
              <a:t>Monitor for potential data leaks containing sensitive keywords.</a:t>
            </a:r>
          </a:p>
          <a:p>
            <a:r>
              <a:rPr lang="en-US" dirty="0"/>
              <a:t>Automate portions of on-going OSINT gathering.  </a:t>
            </a:r>
          </a:p>
        </p:txBody>
      </p:sp>
    </p:spTree>
    <p:extLst>
      <p:ext uri="{BB962C8B-B14F-4D97-AF65-F5344CB8AC3E}">
        <p14:creationId xmlns:p14="http://schemas.microsoft.com/office/powerpoint/2010/main" val="346573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E6A9-580B-7E4B-9C24-6948B15E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EEBB5-8860-D94E-B704-2C677C19D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selenium to add support for logging into websites (social media, news sites,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Tracking results across time to monitor the changes in sentiment automatically. </a:t>
            </a:r>
          </a:p>
          <a:p>
            <a:r>
              <a:rPr lang="en-US" dirty="0"/>
              <a:t>Community contributions? </a:t>
            </a:r>
          </a:p>
        </p:txBody>
      </p:sp>
    </p:spTree>
    <p:extLst>
      <p:ext uri="{BB962C8B-B14F-4D97-AF65-F5344CB8AC3E}">
        <p14:creationId xmlns:p14="http://schemas.microsoft.com/office/powerpoint/2010/main" val="1663975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5660-E9D5-1844-BD83-F21BFC35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588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8129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52EF-1C6D-504E-A098-04E3E428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Ayelet</a:t>
            </a:r>
            <a:r>
              <a:rPr lang="en-US" dirty="0"/>
              <a:t> Glaser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19D5-AEAE-0846-BBBA-8DF8312B2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in France</a:t>
            </a:r>
          </a:p>
          <a:p>
            <a:r>
              <a:rPr lang="en-US" dirty="0"/>
              <a:t>Freelance python and database dev</a:t>
            </a:r>
          </a:p>
          <a:p>
            <a:r>
              <a:rPr lang="en-US" dirty="0"/>
              <a:t>10 years of experience with a focus on making tools for </a:t>
            </a:r>
            <a:r>
              <a:rPr lang="en-US"/>
              <a:t>scientific research.</a:t>
            </a:r>
            <a:endParaRPr lang="en-US" dirty="0"/>
          </a:p>
          <a:p>
            <a:r>
              <a:rPr lang="en-US" dirty="0"/>
              <a:t>Available for freelance work (contact Emily for info)</a:t>
            </a:r>
          </a:p>
          <a:p>
            <a:r>
              <a:rPr lang="en-US" dirty="0"/>
              <a:t>Conversely, obsessive cat mom to Squeaker and Potato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1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3C2B8-C37B-CE4A-9DA4-CD11A1F5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Purpose of this talk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8E6F1-26DD-0A46-9BB5-56E2840D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This talk will cover several python libraries that can be used to automate Open Source Intelligence (OSINT) gathering. </a:t>
            </a:r>
          </a:p>
          <a:p>
            <a:r>
              <a:rPr lang="en-US" dirty="0"/>
              <a:t>This talk assumes that you already are familiar with OSINT, and that you have some experience writing python. </a:t>
            </a:r>
          </a:p>
          <a:p>
            <a:r>
              <a:rPr lang="en-US" dirty="0"/>
              <a:t>We will walk through the libraries and show examples of programs that use them. </a:t>
            </a:r>
          </a:p>
          <a:p>
            <a:r>
              <a:rPr lang="en-US" dirty="0"/>
              <a:t>Programs can be found online at https://github.com/g-solaria/ShellCon2018</a:t>
            </a:r>
          </a:p>
          <a:p>
            <a:r>
              <a:rPr lang="en-US" dirty="0"/>
              <a:t>Programs are written in python 3 like the good lord intended. </a:t>
            </a:r>
          </a:p>
          <a:p>
            <a:r>
              <a:rPr lang="en-US" dirty="0"/>
              <a:t>Some code examples may not run on their own because they are meant to demonstrate one specific concept. </a:t>
            </a:r>
          </a:p>
        </p:txBody>
      </p:sp>
    </p:spTree>
    <p:extLst>
      <p:ext uri="{BB962C8B-B14F-4D97-AF65-F5344CB8AC3E}">
        <p14:creationId xmlns:p14="http://schemas.microsoft.com/office/powerpoint/2010/main" val="131077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3139F-D70C-9042-9929-FFF433D5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Libraries Covered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D1937-149E-E245-8267-D9BB5F1B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b="1" dirty="0"/>
              <a:t>Google Custom Search API </a:t>
            </a:r>
            <a:r>
              <a:rPr lang="en-US" dirty="0"/>
              <a:t>(https://developers.google.com/custom-search/)</a:t>
            </a:r>
          </a:p>
          <a:p>
            <a:r>
              <a:rPr lang="en-US" b="1" dirty="0"/>
              <a:t>Beautiful Soup </a:t>
            </a:r>
            <a:r>
              <a:rPr lang="en-US" dirty="0"/>
              <a:t>(https://</a:t>
            </a:r>
            <a:r>
              <a:rPr lang="en-US" dirty="0" err="1"/>
              <a:t>www.crummy.com</a:t>
            </a:r>
            <a:r>
              <a:rPr lang="en-US" dirty="0"/>
              <a:t>/software/</a:t>
            </a:r>
            <a:r>
              <a:rPr lang="en-US" dirty="0" err="1"/>
              <a:t>BeautifulSoup</a:t>
            </a:r>
            <a:r>
              <a:rPr lang="en-US" dirty="0"/>
              <a:t>/)</a:t>
            </a:r>
          </a:p>
          <a:p>
            <a:r>
              <a:rPr lang="en-US" b="1" dirty="0"/>
              <a:t>Google Cloud Language API     </a:t>
            </a:r>
            <a:r>
              <a:rPr lang="en-US" dirty="0"/>
              <a:t>(https://</a:t>
            </a:r>
            <a:r>
              <a:rPr lang="en-US" dirty="0" err="1"/>
              <a:t>cloud.google.com</a:t>
            </a:r>
            <a:r>
              <a:rPr lang="en-US" dirty="0"/>
              <a:t>/natural-language/)</a:t>
            </a:r>
          </a:p>
          <a:p>
            <a:r>
              <a:rPr lang="en-US" b="1" dirty="0" err="1"/>
              <a:t>Fuzzywuzzy</a:t>
            </a:r>
            <a:r>
              <a:rPr lang="en-US" dirty="0"/>
              <a:t>                    (https://github.com/seatgeek/fuzzywuzzy)</a:t>
            </a:r>
          </a:p>
          <a:p>
            <a:r>
              <a:rPr lang="en-US" b="1" dirty="0"/>
              <a:t>Selenium</a:t>
            </a:r>
            <a:r>
              <a:rPr lang="en-US" dirty="0"/>
              <a:t>                                           (https://</a:t>
            </a:r>
            <a:r>
              <a:rPr lang="en-US" dirty="0" err="1"/>
              <a:t>www.seleniumhq.org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72378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A238-7956-2742-A3E1-C2D351FA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dirty="0"/>
              <a:t>Google custom search </a:t>
            </a:r>
            <a:r>
              <a:rPr lang="en-US" b="1" dirty="0" err="1"/>
              <a:t>api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201D-F6CB-FA4D-91DA-2E18F5A4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provides the ability to create custom search engines that hit specific domains.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restrictive in that we can only look at the domains we’ve specified when creating the CSE.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Workaround – go back in and remove those domains, and we now have an API for all of Google.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45AF6-DAE6-364F-95EC-CAECAE31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2334492"/>
            <a:ext cx="6095593" cy="20267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5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06BC0-8BF2-1A4E-9018-55421815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/>
              <a:t>Creating a CSE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3D358-9B4D-5D41-90B8-90616214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24" y="1150076"/>
            <a:ext cx="6683478" cy="45578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create a new Google Custom Search Engine, go to https://</a:t>
            </a:r>
            <a:r>
              <a:rPr lang="en-US" dirty="0" err="1"/>
              <a:t>cse.google.com</a:t>
            </a:r>
            <a:r>
              <a:rPr lang="en-US" dirty="0"/>
              <a:t>/</a:t>
            </a:r>
            <a:r>
              <a:rPr lang="en-US" dirty="0" err="1"/>
              <a:t>cse</a:t>
            </a:r>
            <a:r>
              <a:rPr lang="en-US" dirty="0"/>
              <a:t>/all </a:t>
            </a:r>
          </a:p>
          <a:p>
            <a:r>
              <a:rPr lang="en-US" dirty="0"/>
              <a:t>Click “add” and fill out the information. </a:t>
            </a:r>
          </a:p>
          <a:p>
            <a:pPr lvl="1"/>
            <a:r>
              <a:rPr lang="en-US" dirty="0"/>
              <a:t>Note that it will ask you specify a domain you want to search. We will delete this later. </a:t>
            </a:r>
          </a:p>
          <a:p>
            <a:r>
              <a:rPr lang="en-US" dirty="0"/>
              <a:t>Click Create, then on the next page, click Control Panel. </a:t>
            </a:r>
          </a:p>
          <a:p>
            <a:r>
              <a:rPr lang="en-US" dirty="0"/>
              <a:t>Select the domain you added, and click delete. You now have an API for Google. </a:t>
            </a:r>
          </a:p>
          <a:p>
            <a:r>
              <a:rPr lang="en-US" dirty="0"/>
              <a:t>Up to 100 searches per day for free. Searches are $5 per 1000 after that, up to 10,000/day. </a:t>
            </a:r>
          </a:p>
          <a:p>
            <a:r>
              <a:rPr lang="en-US" dirty="0"/>
              <a:t>Creating a new Google Cloud billing account gives you $300 in credit – you’ll just need to change your </a:t>
            </a:r>
            <a:r>
              <a:rPr lang="en-US" dirty="0" err="1"/>
              <a:t>api</a:t>
            </a:r>
            <a:r>
              <a:rPr lang="en-US" dirty="0"/>
              <a:t> key and </a:t>
            </a:r>
            <a:r>
              <a:rPr lang="en-US" dirty="0" err="1"/>
              <a:t>cse</a:t>
            </a:r>
            <a:r>
              <a:rPr lang="en-US" dirty="0"/>
              <a:t> ID. </a:t>
            </a:r>
          </a:p>
          <a:p>
            <a:r>
              <a:rPr lang="en-US" dirty="0"/>
              <a:t>Install library using pip:</a:t>
            </a:r>
          </a:p>
          <a:p>
            <a:pPr lvl="1"/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--upgrade google-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-python-client</a:t>
            </a:r>
          </a:p>
        </p:txBody>
      </p:sp>
    </p:spTree>
    <p:extLst>
      <p:ext uri="{BB962C8B-B14F-4D97-AF65-F5344CB8AC3E}">
        <p14:creationId xmlns:p14="http://schemas.microsoft.com/office/powerpoint/2010/main" val="250611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4F86F-258D-C644-9993-4CCD1294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76" y="0"/>
            <a:ext cx="6748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2F8F3-40F9-9C4E-A138-CE83949C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6928"/>
            <a:ext cx="6164653" cy="1371600"/>
          </a:xfrm>
        </p:spPr>
        <p:txBody>
          <a:bodyPr>
            <a:normAutofit/>
          </a:bodyPr>
          <a:lstStyle/>
          <a:p>
            <a:r>
              <a:rPr lang="en-US" sz="4800" b="1" dirty="0"/>
              <a:t>Beautiful Soup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574B6-8082-274D-B664-D18C4DF3C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015122"/>
            <a:ext cx="6164653" cy="18288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parsing library.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“Beautiful Soup” object that maintains the structure of the page and can be worked with in multiple ways.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you to select portions of text from a page based on tags, classes,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you to find() or </a:t>
            </a:r>
            <a:r>
              <a:rPr lang="en-US" dirty="0" err="1"/>
              <a:t>find_all</a:t>
            </a:r>
            <a:r>
              <a:rPr lang="en-US" dirty="0"/>
              <a:t>() for locating specific words or phrases within sections of the page.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using pip: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bs4</a:t>
            </a:r>
          </a:p>
          <a:p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CF69CF2-6D83-AA4E-A967-7523772F34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086" r="23086"/>
          <a:stretch>
            <a:fillRect/>
          </a:stretch>
        </p:blipFill>
        <p:spPr>
          <a:xfrm>
            <a:off x="7315200" y="581116"/>
            <a:ext cx="3837307" cy="5347244"/>
          </a:xfrm>
        </p:spPr>
      </p:pic>
    </p:spTree>
    <p:extLst>
      <p:ext uri="{BB962C8B-B14F-4D97-AF65-F5344CB8AC3E}">
        <p14:creationId xmlns:p14="http://schemas.microsoft.com/office/powerpoint/2010/main" val="320998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18574</TotalTime>
  <Words>954</Words>
  <Application>Microsoft Macintosh PowerPoint</Application>
  <PresentationFormat>Widescreen</PresentationFormat>
  <Paragraphs>98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Celestial</vt:lpstr>
      <vt:lpstr>PYTHON FOR OSINT</vt:lpstr>
      <vt:lpstr>About Emily</vt:lpstr>
      <vt:lpstr>About Ayelet Glaser</vt:lpstr>
      <vt:lpstr>Purpose of this talk</vt:lpstr>
      <vt:lpstr>Libraries Covered</vt:lpstr>
      <vt:lpstr>Google custom search api</vt:lpstr>
      <vt:lpstr>Creating a CSE</vt:lpstr>
      <vt:lpstr>PowerPoint Presentation</vt:lpstr>
      <vt:lpstr>Beautiful Soup</vt:lpstr>
      <vt:lpstr>PowerPoint Presentation</vt:lpstr>
      <vt:lpstr>Google Cloud Language API</vt:lpstr>
      <vt:lpstr>PowerPoint Presentation</vt:lpstr>
      <vt:lpstr>FuzzyWuzzy</vt:lpstr>
      <vt:lpstr>PowerPoint Presentation</vt:lpstr>
      <vt:lpstr>Selenium</vt:lpstr>
      <vt:lpstr>PowerPoint Presentation</vt:lpstr>
      <vt:lpstr>Xonitor</vt:lpstr>
      <vt:lpstr>PowerPoint Presentation</vt:lpstr>
      <vt:lpstr>PowerPoint Presentation</vt:lpstr>
      <vt:lpstr>PowerPoint Presentation</vt:lpstr>
      <vt:lpstr>Potential Uses</vt:lpstr>
      <vt:lpstr>TODO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OSINT</dc:title>
  <dc:creator>Emily Chance</dc:creator>
  <cp:lastModifiedBy>Emily Chance</cp:lastModifiedBy>
  <cp:revision>39</cp:revision>
  <cp:lastPrinted>2018-09-22T16:13:37Z</cp:lastPrinted>
  <dcterms:created xsi:type="dcterms:W3CDTF">2018-08-28T01:05:59Z</dcterms:created>
  <dcterms:modified xsi:type="dcterms:W3CDTF">2018-09-22T16:36:18Z</dcterms:modified>
</cp:coreProperties>
</file>